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7" r:id="rId3"/>
    <p:sldId id="304" r:id="rId4"/>
    <p:sldId id="258" r:id="rId5"/>
    <p:sldId id="261" r:id="rId6"/>
    <p:sldId id="294" r:id="rId7"/>
    <p:sldId id="263" r:id="rId8"/>
    <p:sldId id="295" r:id="rId9"/>
    <p:sldId id="262" r:id="rId10"/>
    <p:sldId id="296" r:id="rId11"/>
    <p:sldId id="305" r:id="rId12"/>
    <p:sldId id="264" r:id="rId13"/>
    <p:sldId id="299" r:id="rId14"/>
    <p:sldId id="298" r:id="rId15"/>
    <p:sldId id="301" r:id="rId16"/>
    <p:sldId id="302" r:id="rId17"/>
    <p:sldId id="306" r:id="rId18"/>
    <p:sldId id="300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5D"/>
    <a:srgbClr val="002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9"/>
    <p:restoredTop sz="93291"/>
  </p:normalViewPr>
  <p:slideViewPr>
    <p:cSldViewPr snapToGrid="0" snapToObjects="1">
      <p:cViewPr varScale="1">
        <p:scale>
          <a:sx n="75" d="100"/>
          <a:sy n="75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5882-0B7A-734C-B1CE-10668942B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2E530-3153-F845-8691-381E02E7D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78DE3-7B70-8C42-B5F2-4C9CBEE4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D693-9D58-1C4A-8259-A32F45E7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928C6-BFE8-8441-B6D9-BE0D9B76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1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1E2D-EFFC-5946-99E1-84A0AA34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516FC-387E-A74E-AF76-F213239B1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8E1C-A182-B744-BA2F-386A5C6C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0734-7D76-114E-96BA-AAA59232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19905-E7B0-A546-AD71-AC18E4F1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7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E11B6-3DF2-054A-8F73-4F911F7E9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05554-EFD8-C54D-B4AF-6D03BED3D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DC9A0-2BBF-5D47-9360-154B2447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FB50-DCE0-7C4F-8812-8329D60B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C1EB-845A-964F-9FED-4D22EFD3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2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eneral_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over 1_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609600" y="304800"/>
            <a:ext cx="1092411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535517"/>
            <a:ext cx="2726267" cy="53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SPECTRUM_WOUT_LOGO_PMS30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889001"/>
            <a:ext cx="3149600" cy="6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81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CAF6-BE29-F142-B66C-B90CFDC5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87CB-332C-2B46-ADFA-2D7D8A04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F10F3-80A8-0249-A483-DA85B63F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86BC3-502F-2640-B98F-30049C92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D17EF-FE19-DB42-AAC0-FC0D1E6F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3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0FF-26A7-9143-BE4D-0D54765F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A8392-BDC8-784E-9BE9-C32AC1B4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7694E-B48D-BC49-8169-57265A12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3A3F3-1936-C74A-99C3-186BBB45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8128-8CB7-D945-81AB-AA3444F6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091-19A5-BC4F-914E-DAF334D5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C536-04A6-CC42-8B3F-A8E01B7BF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545EB-E0FF-1747-86AE-6F3D798A1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847F-B5EE-3D47-B8F4-40441C2C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94364-D564-2D4F-AE65-97FE28C6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EDAF-45EA-DA41-B376-8A11D278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9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2166-6357-E04D-A20A-614A26E5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E8A73-E299-7341-AA85-5DAEA56D0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3EE8F-485E-2946-B806-FD3B017FC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3C1BF-0611-6648-8392-B24D63897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A0DBD-DA60-7740-83D1-F91B44C0E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A10FC-1412-B748-8090-538CA68D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EBDDB-20A6-AA42-AA39-0BE4D5C81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60F3C-9721-4B4C-B69E-FADAC0DA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CF2-99E3-C446-9F4B-1B3A78B5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C231E-8FEE-5C44-94FC-089EB311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11313-C409-6C49-A221-EEBB8F8A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C387-F1A8-004D-921F-4974FB9A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9C3D9-05D7-A046-9D03-6D4E19E2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C6BB7-66D9-CF45-AA01-93451105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CEE0-F0D7-B444-A25D-CFABAEAB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5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E503-6FB9-5F40-A68B-687FF4E5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4D22-F753-4041-A706-1CA66AD36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803FE-8EA8-3A47-88FE-F5C6F55CE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5FCEA-DCE3-C140-8809-218C4B2A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AD858-7C69-7441-A5E5-698AAC99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5F7F5-52BE-1C4C-BB23-563679A1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7A35-7AA6-2D42-B97F-803F8D07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EAE5B-7C66-604E-8A7F-366030DE9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EE012-B0AA-6345-B380-7E89EF9DF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A9CF6-A87B-4E4D-B552-40093DDA3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6B88E-E0C2-6746-96BE-14E3B8C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3C96C-CA88-494F-BB74-2CC9D9A0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6ACC2-7DE4-1E48-9A02-887C1F14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32190-402F-2F48-A66D-72E435821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A252-2DC4-054A-AFE1-F0806EFEED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E187B-868D-B643-AB6E-27E91FCCA84E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882B2-3E43-584D-B9CD-0A4890871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A2EE4-7FB3-B342-9C1F-7FB9956D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51911-2F65-E341-A8A2-A9AEB6BA2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9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711200" cy="273050"/>
          </a:xfrm>
        </p:spPr>
        <p:txBody>
          <a:bodyPr/>
          <a:lstStyle/>
          <a:p>
            <a:pPr>
              <a:defRPr/>
            </a:pPr>
            <a:fld id="{3C8139FB-BE51-4CD3-9358-D31F5B30996F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1</a:t>
            </a:fld>
            <a:r>
              <a:rPr lang="en-US">
                <a:solidFill>
                  <a:prstClr val="white">
                    <a:lumMod val="50000"/>
                  </a:prstClr>
                </a:solidFill>
              </a:rPr>
              <a:t> |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CBD9A-F422-9648-A316-156C4427C84A}"/>
              </a:ext>
            </a:extLst>
          </p:cNvPr>
          <p:cNvSpPr txBox="1"/>
          <p:nvPr/>
        </p:nvSpPr>
        <p:spPr>
          <a:xfrm>
            <a:off x="4073237" y="3504810"/>
            <a:ext cx="59532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2363A3"/>
                </a:solidFill>
                <a:latin typeface="+mj-lt"/>
              </a:rPr>
              <a:t>Project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7E6BF-4D33-024E-B812-7CCF3718ACE6}"/>
              </a:ext>
            </a:extLst>
          </p:cNvPr>
          <p:cNvSpPr txBox="1"/>
          <p:nvPr/>
        </p:nvSpPr>
        <p:spPr>
          <a:xfrm>
            <a:off x="3392905" y="1323474"/>
            <a:ext cx="0" cy="0"/>
          </a:xfrm>
          <a:prstGeom prst="rect">
            <a:avLst/>
          </a:prstGeom>
          <a:noFill/>
        </p:spPr>
        <p:txBody>
          <a:bodyPr vert="horz" wrap="none" lIns="91440" tIns="91440" rIns="91440" bIns="91440" rtlCol="0" anchor="t" anchorCtr="0">
            <a:noAutofit/>
          </a:bodyPr>
          <a:lstStyle/>
          <a:p>
            <a:pPr marL="17463" marR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21920-6E21-A148-8849-4FAE4C1AB399}"/>
              </a:ext>
            </a:extLst>
          </p:cNvPr>
          <p:cNvSpPr txBox="1"/>
          <p:nvPr/>
        </p:nvSpPr>
        <p:spPr>
          <a:xfrm>
            <a:off x="7591647" y="4301316"/>
            <a:ext cx="267231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363A3"/>
                </a:solidFill>
                <a:latin typeface="+mj-lt"/>
              </a:rPr>
              <a:t>By Sally Kim (Intern)</a:t>
            </a:r>
          </a:p>
        </p:txBody>
      </p:sp>
    </p:spTree>
    <p:extLst>
      <p:ext uri="{BB962C8B-B14F-4D97-AF65-F5344CB8AC3E}">
        <p14:creationId xmlns:p14="http://schemas.microsoft.com/office/powerpoint/2010/main" val="169805184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1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 Analysis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26" y="972364"/>
            <a:ext cx="4983627" cy="48874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Feature engineering on router and 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6EA26-CA25-2E41-8DF4-FDFAD665B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6" y="1350195"/>
            <a:ext cx="4755099" cy="3540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EBD5A-F926-6C4D-B620-51EA1BE5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74589"/>
            <a:ext cx="3730585" cy="21317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3A6ABE-A4A6-3F4D-8A59-51C7C9C33C94}"/>
              </a:ext>
            </a:extLst>
          </p:cNvPr>
          <p:cNvSpPr txBox="1">
            <a:spLocks/>
          </p:cNvSpPr>
          <p:nvPr/>
        </p:nvSpPr>
        <p:spPr>
          <a:xfrm>
            <a:off x="5334953" y="1350195"/>
            <a:ext cx="4916979" cy="40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Feature engineering on times series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 using </a:t>
            </a:r>
            <a:r>
              <a:rPr lang="en-US" sz="2000" dirty="0" err="1">
                <a:solidFill>
                  <a:schemeClr val="bg1"/>
                </a:solidFill>
              </a:rPr>
              <a:t>Dimple.js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24925-0DA5-4145-B76C-D62119CC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53" y="1751683"/>
            <a:ext cx="6772141" cy="46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12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 Analysis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08E49-96B3-DB4E-9EB5-725CDCDE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1" y="1574343"/>
            <a:ext cx="5706618" cy="44799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33A6ABE-A4A6-3F4D-8A59-51C7C9C33C94}"/>
              </a:ext>
            </a:extLst>
          </p:cNvPr>
          <p:cNvSpPr txBox="1">
            <a:spLocks/>
          </p:cNvSpPr>
          <p:nvPr/>
        </p:nvSpPr>
        <p:spPr>
          <a:xfrm>
            <a:off x="838200" y="1119692"/>
            <a:ext cx="4916979" cy="40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 graphs using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Dimple.js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FAC59CC-24FD-D44E-BF42-8404C68AA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4282" y="2027435"/>
            <a:ext cx="5996188" cy="3889094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ECBB5A-1329-924B-BBDF-AFA983A75051}"/>
              </a:ext>
            </a:extLst>
          </p:cNvPr>
          <p:cNvSpPr txBox="1">
            <a:spLocks/>
          </p:cNvSpPr>
          <p:nvPr/>
        </p:nvSpPr>
        <p:spPr>
          <a:xfrm>
            <a:off x="1637476" y="6107468"/>
            <a:ext cx="2528787" cy="40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compareRouter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944D84-4C26-7E4C-B86F-C8F65D861259}"/>
              </a:ext>
            </a:extLst>
          </p:cNvPr>
          <p:cNvSpPr txBox="1">
            <a:spLocks/>
          </p:cNvSpPr>
          <p:nvPr/>
        </p:nvSpPr>
        <p:spPr>
          <a:xfrm>
            <a:off x="8036130" y="5950487"/>
            <a:ext cx="2528787" cy="40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 err="1">
                <a:solidFill>
                  <a:prstClr val="white"/>
                </a:solidFill>
                <a:latin typeface="Calibri" panose="020F0502020204030204"/>
              </a:rPr>
              <a:t>durationByTag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078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534"/>
            <a:ext cx="10515600" cy="39396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Quick look on PASS/FAIL percentage on total tests by suite tag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3C92C5-31AF-C84C-A1D5-2983CB00782D}"/>
              </a:ext>
            </a:extLst>
          </p:cNvPr>
          <p:cNvSpPr txBox="1">
            <a:spLocks/>
          </p:cNvSpPr>
          <p:nvPr/>
        </p:nvSpPr>
        <p:spPr>
          <a:xfrm>
            <a:off x="679048" y="6048181"/>
            <a:ext cx="10833904" cy="64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Sanity		Firmware Regression	OSC-Regression	SCL-Regression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7C7EB-B108-314F-8228-3A88AFF9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380"/>
            <a:ext cx="12192000" cy="38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230"/>
            <a:ext cx="10515600" cy="43961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Fail % in a test in each suite tag during “40” 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4FC74-95AF-1042-98FB-400230A46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46" y="1789840"/>
            <a:ext cx="8835766" cy="498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3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9" y="31550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9" y="1328196"/>
            <a:ext cx="11402458" cy="525261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Average time it takes for running a test in each tag over the span of “40” days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6FA5B-0003-434B-8B4D-57B8959E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22" y="1853457"/>
            <a:ext cx="7812313" cy="49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078"/>
            <a:ext cx="10515600" cy="43961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time it takes for each router to run tests by each suite tag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8121A-7F7D-E249-AF02-FFA128EE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58" y="1723739"/>
            <a:ext cx="7719683" cy="50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69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380"/>
            <a:ext cx="10515600" cy="6406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Router usage over total days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33A53-E3CF-5748-859F-CB70396CE800}"/>
              </a:ext>
            </a:extLst>
          </p:cNvPr>
          <p:cNvSpPr txBox="1">
            <a:spLocks/>
          </p:cNvSpPr>
          <p:nvPr/>
        </p:nvSpPr>
        <p:spPr>
          <a:xfrm>
            <a:off x="1226917" y="5227789"/>
            <a:ext cx="10833904" cy="64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Askey				</a:t>
            </a:r>
            <a:r>
              <a:rPr lang="en-US" dirty="0" err="1">
                <a:solidFill>
                  <a:schemeClr val="bg1"/>
                </a:solidFill>
              </a:rPr>
              <a:t>Commscope</a:t>
            </a:r>
            <a:r>
              <a:rPr lang="en-US" dirty="0">
                <a:solidFill>
                  <a:schemeClr val="bg1"/>
                </a:solidFill>
              </a:rPr>
              <a:t>				</a:t>
            </a:r>
            <a:r>
              <a:rPr lang="en-US" dirty="0" err="1">
                <a:solidFill>
                  <a:schemeClr val="bg1"/>
                </a:solidFill>
              </a:rPr>
              <a:t>Sagemcom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CFA63-9426-EF44-A319-62A70945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139"/>
            <a:ext cx="12192000" cy="29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1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6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849309-4E23-274D-9744-CC5BFE95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765"/>
            <a:ext cx="10515600" cy="53833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terms of…</a:t>
            </a:r>
          </a:p>
          <a:p>
            <a:r>
              <a:rPr lang="en-US" dirty="0">
                <a:solidFill>
                  <a:schemeClr val="bg1"/>
                </a:solidFill>
              </a:rPr>
              <a:t>Pass/Fail in Total 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Firmware (17%) and OSC Regression (20%) have met the requirement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Sanity (25%) and SCL Regression (35%)  did not pass the condition</a:t>
            </a:r>
          </a:p>
          <a:p>
            <a:r>
              <a:rPr lang="en-US" dirty="0">
                <a:solidFill>
                  <a:schemeClr val="bg1"/>
                </a:solidFill>
              </a:rPr>
              <a:t>Failure over 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Sanity: decrease from about 50% to 25% at the beginning of June until July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Firmware: steady at 20% but keeps increasing since late July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OSC: steady at 20% but keeps increasing since late July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SCL: steady at 40% throughout</a:t>
            </a:r>
          </a:p>
          <a:p>
            <a:r>
              <a:rPr lang="en-US" dirty="0">
                <a:solidFill>
                  <a:schemeClr val="bg1"/>
                </a:solidFill>
              </a:rPr>
              <a:t>Average duration per 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Sanity: never went above 2.6 min, now steady at below 1 min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Firmware, OSC, and SCL Regressions: dropped significantly to 1 min and below</a:t>
            </a:r>
          </a:p>
          <a:p>
            <a:r>
              <a:rPr lang="en-US" dirty="0">
                <a:solidFill>
                  <a:schemeClr val="bg1"/>
                </a:solidFill>
              </a:rPr>
              <a:t>Router Performance on duration per 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Sanity: </a:t>
            </a:r>
            <a:r>
              <a:rPr lang="en-US" dirty="0" err="1">
                <a:solidFill>
                  <a:schemeClr val="bg1"/>
                </a:solidFill>
              </a:rPr>
              <a:t>Sagemcomm</a:t>
            </a:r>
            <a:r>
              <a:rPr lang="en-US" dirty="0">
                <a:solidFill>
                  <a:schemeClr val="bg1"/>
                </a:solidFill>
              </a:rPr>
              <a:t> best (1 min), Askey worst (1.5 min)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Firmware: </a:t>
            </a:r>
            <a:r>
              <a:rPr lang="en-US" dirty="0" err="1">
                <a:solidFill>
                  <a:schemeClr val="bg1"/>
                </a:solidFill>
              </a:rPr>
              <a:t>Sagemcomm</a:t>
            </a:r>
            <a:r>
              <a:rPr lang="en-US" dirty="0">
                <a:solidFill>
                  <a:schemeClr val="bg1"/>
                </a:solidFill>
              </a:rPr>
              <a:t> best (1.3 min), Askey worst (2.2 min)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OSC: Askey best (3.4 min), </a:t>
            </a:r>
            <a:r>
              <a:rPr lang="en-US" dirty="0" err="1">
                <a:solidFill>
                  <a:schemeClr val="bg1"/>
                </a:solidFill>
              </a:rPr>
              <a:t>Commscope</a:t>
            </a:r>
            <a:r>
              <a:rPr lang="en-US" dirty="0">
                <a:solidFill>
                  <a:schemeClr val="bg1"/>
                </a:solidFill>
              </a:rPr>
              <a:t> worst (6 min)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SCL: Not available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I’ve learned through the Internship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0918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and time management skills</a:t>
            </a:r>
          </a:p>
          <a:p>
            <a:r>
              <a:rPr lang="en-US" dirty="0">
                <a:solidFill>
                  <a:schemeClr val="bg1"/>
                </a:solidFill>
              </a:rPr>
              <a:t>Problem solving/approaching skills</a:t>
            </a:r>
          </a:p>
          <a:p>
            <a:r>
              <a:rPr lang="en-US" dirty="0">
                <a:solidFill>
                  <a:schemeClr val="bg1"/>
                </a:solidFill>
              </a:rPr>
              <a:t>Software tools: AWS, Data Pipeline, </a:t>
            </a:r>
            <a:r>
              <a:rPr lang="en-US" dirty="0" err="1">
                <a:solidFill>
                  <a:schemeClr val="bg1"/>
                </a:solidFill>
              </a:rPr>
              <a:t>NoSql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r>
              <a:rPr lang="en-US" dirty="0">
                <a:solidFill>
                  <a:schemeClr val="bg1"/>
                </a:solidFill>
              </a:rPr>
              <a:t>, D3.js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8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Special Thanks to..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300854" cy="420918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Charter Communications</a:t>
            </a:r>
            <a:r>
              <a:rPr lang="en-US" dirty="0">
                <a:solidFill>
                  <a:schemeClr val="bg1"/>
                </a:solidFill>
              </a:rPr>
              <a:t>  for providing this space for me to grow and gain industrial experience</a:t>
            </a:r>
            <a:endParaRPr lang="en-US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John Powell</a:t>
            </a:r>
            <a:r>
              <a:rPr lang="en-US" dirty="0">
                <a:solidFill>
                  <a:schemeClr val="bg1"/>
                </a:solidFill>
              </a:rPr>
              <a:t> for opening this spot and opportunity for me to get a step closer of becoming a software engineer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My </a:t>
            </a:r>
            <a:r>
              <a:rPr lang="en-US" b="1" u="sng" dirty="0">
                <a:solidFill>
                  <a:schemeClr val="bg1"/>
                </a:solidFill>
              </a:rPr>
              <a:t>Manager </a:t>
            </a:r>
            <a:r>
              <a:rPr lang="en-US" b="1" u="sng" dirty="0" err="1">
                <a:solidFill>
                  <a:schemeClr val="bg1"/>
                </a:solidFill>
              </a:rPr>
              <a:t>Kal</a:t>
            </a:r>
            <a:r>
              <a:rPr lang="en-US" b="1" u="sng" dirty="0">
                <a:solidFill>
                  <a:schemeClr val="bg1"/>
                </a:solidFill>
              </a:rPr>
              <a:t>, &amp; Mentor Zach and Saurabh </a:t>
            </a:r>
            <a:r>
              <a:rPr lang="en-US" dirty="0">
                <a:solidFill>
                  <a:schemeClr val="bg1"/>
                </a:solidFill>
              </a:rPr>
              <a:t> for walking me through all the big and tiny steps and teaching me with patience and kindness!</a:t>
            </a:r>
          </a:p>
        </p:txBody>
      </p:sp>
    </p:spTree>
    <p:extLst>
      <p:ext uri="{BB962C8B-B14F-4D97-AF65-F5344CB8AC3E}">
        <p14:creationId xmlns:p14="http://schemas.microsoft.com/office/powerpoint/2010/main" val="351710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99FE-030C-BA4D-A43A-01327DF8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1CEF-A511-5A49-8AD8-BA1A89DB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4912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st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+mj-lt"/>
              </a:rPr>
              <a:t>Improve Robot Test Email Template Design (2-3 days)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– 3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rd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+mj-lt"/>
              </a:rPr>
              <a:t>Parse XML file into JSON (4 days)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+mj-lt"/>
              </a:rPr>
              <a:t>Data migration to MongoDB (6 days)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– 5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+mj-lt"/>
              </a:rPr>
              <a:t>Develop Analysis Report &amp; Plotting graphs (10 days)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sz="3200" b="1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+mj-lt"/>
              </a:rPr>
              <a:t>Final Review and Changes (3 days)</a:t>
            </a:r>
          </a:p>
          <a:p>
            <a:pPr lvl="1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*Key: (duration)</a:t>
            </a:r>
          </a:p>
        </p:txBody>
      </p:sp>
    </p:spTree>
    <p:extLst>
      <p:ext uri="{BB962C8B-B14F-4D97-AF65-F5344CB8AC3E}">
        <p14:creationId xmlns:p14="http://schemas.microsoft.com/office/powerpoint/2010/main" val="302353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99FE-030C-BA4D-A43A-01327DF8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OKR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00DB88-813E-DE4E-B70E-FEDF2177F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77" y="1238381"/>
            <a:ext cx="7322916" cy="5285824"/>
          </a:xfrm>
        </p:spPr>
      </p:pic>
    </p:spTree>
    <p:extLst>
      <p:ext uri="{BB962C8B-B14F-4D97-AF65-F5344CB8AC3E}">
        <p14:creationId xmlns:p14="http://schemas.microsoft.com/office/powerpoint/2010/main" val="412029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Improve Robot Test Email Template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E9B86-5A8D-5046-B2D8-A1CD05584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5763491" cy="4500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D6432-A1E2-AF4C-A039-8EBF79E5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59" y="1690688"/>
            <a:ext cx="6296941" cy="45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migration to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Parse XML file into JSON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5F01F-C271-4B40-9274-C14F8784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89" y="2601189"/>
            <a:ext cx="2925617" cy="2925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19830-0C32-9240-94D7-E20FD828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453" y="2770907"/>
            <a:ext cx="2586182" cy="258618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4DCA162-C804-C44E-9D91-AA40DDF23C33}"/>
              </a:ext>
            </a:extLst>
          </p:cNvPr>
          <p:cNvSpPr/>
          <p:nvPr/>
        </p:nvSpPr>
        <p:spPr>
          <a:xfrm>
            <a:off x="5285506" y="3465582"/>
            <a:ext cx="1801091" cy="6927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Parse XML file into 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5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into two tables: Metrics &amp; Testcases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26148-5831-8F40-A7EC-C0129C41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085"/>
            <a:ext cx="5490971" cy="4731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B1D53-EFF3-C94B-8741-B3CEEA78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22" y="1864321"/>
            <a:ext cx="7857042" cy="47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2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migration to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39"/>
            <a:ext cx="4648200" cy="7359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Dump JSON data into Mongo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26E9A-69DB-6342-A307-4C55F6FF1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3" r="9217"/>
          <a:stretch/>
        </p:blipFill>
        <p:spPr>
          <a:xfrm>
            <a:off x="3554569" y="3296438"/>
            <a:ext cx="2962816" cy="140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BE2E4-1F9A-E342-BD1F-E60822D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98" y="2708196"/>
            <a:ext cx="2586182" cy="258618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824826D-1881-8A4F-A417-346A02435C6A}"/>
              </a:ext>
            </a:extLst>
          </p:cNvPr>
          <p:cNvSpPr/>
          <p:nvPr/>
        </p:nvSpPr>
        <p:spPr>
          <a:xfrm>
            <a:off x="2352606" y="3654924"/>
            <a:ext cx="1162628" cy="6927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07AE-9A49-B344-B268-8C06C6104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056" y="1961365"/>
            <a:ext cx="5544428" cy="42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Dump JSON data into Mongo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287FB-7A38-664B-BB23-5E7D7094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68" y="1609677"/>
            <a:ext cx="4267960" cy="446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311C4-5C2B-A64D-B95B-048D3106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06" y="1589433"/>
            <a:ext cx="6898926" cy="4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7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5CB2-BEDE-3D42-BDDD-EA9B1A0C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 Analysis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22BD-3AAF-A54E-9182-3898CA81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678"/>
            <a:ext cx="10515600" cy="51504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Mongo to D3.js using flask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978E-09C0-094C-9A9A-C539630E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42" y="2040481"/>
            <a:ext cx="6421098" cy="406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5304F-EB81-0D43-993D-3F274497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4" y="2040481"/>
            <a:ext cx="5106909" cy="4049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16878F-3428-B548-A604-601B5F6072A5}"/>
              </a:ext>
            </a:extLst>
          </p:cNvPr>
          <p:cNvSpPr txBox="1">
            <a:spLocks/>
          </p:cNvSpPr>
          <p:nvPr/>
        </p:nvSpPr>
        <p:spPr>
          <a:xfrm>
            <a:off x="838200" y="6105315"/>
            <a:ext cx="4187550" cy="43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Querying out documents from Mongo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C025B7-8B44-BE43-B9B9-E72E52B3764A}"/>
              </a:ext>
            </a:extLst>
          </p:cNvPr>
          <p:cNvSpPr txBox="1">
            <a:spLocks/>
          </p:cNvSpPr>
          <p:nvPr/>
        </p:nvSpPr>
        <p:spPr>
          <a:xfrm>
            <a:off x="6841475" y="6105315"/>
            <a:ext cx="4068989" cy="434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Documents ready to be used in D3.js</a:t>
            </a:r>
          </a:p>
        </p:txBody>
      </p:sp>
    </p:spTree>
    <p:extLst>
      <p:ext uri="{BB962C8B-B14F-4D97-AF65-F5344CB8AC3E}">
        <p14:creationId xmlns:p14="http://schemas.microsoft.com/office/powerpoint/2010/main" val="119599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544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Segoe UI</vt:lpstr>
      <vt:lpstr>Arial</vt:lpstr>
      <vt:lpstr>Calibri</vt:lpstr>
      <vt:lpstr>Calibri Light</vt:lpstr>
      <vt:lpstr>Office Theme</vt:lpstr>
      <vt:lpstr>PowerPoint Presentation</vt:lpstr>
      <vt:lpstr>Tasks</vt:lpstr>
      <vt:lpstr>OKR</vt:lpstr>
      <vt:lpstr>Improve Robot Test Email Template Design</vt:lpstr>
      <vt:lpstr>Data migration to MongoDB</vt:lpstr>
      <vt:lpstr>Parse XML file into JSON file</vt:lpstr>
      <vt:lpstr>Data migration to MongoDB</vt:lpstr>
      <vt:lpstr>Dump JSON data into Mongo</vt:lpstr>
      <vt:lpstr>Develop Analysis Report</vt:lpstr>
      <vt:lpstr>Develop Analysis Report</vt:lpstr>
      <vt:lpstr>Develop Analysis Report</vt:lpstr>
      <vt:lpstr>Final Results</vt:lpstr>
      <vt:lpstr>Final Results</vt:lpstr>
      <vt:lpstr>Final Results</vt:lpstr>
      <vt:lpstr>Final Results</vt:lpstr>
      <vt:lpstr>Final Results</vt:lpstr>
      <vt:lpstr>Conclusion</vt:lpstr>
      <vt:lpstr>What I’ve learned through the Internship</vt:lpstr>
      <vt:lpstr>Special Thanks to..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164</cp:revision>
  <dcterms:created xsi:type="dcterms:W3CDTF">2020-08-13T13:31:35Z</dcterms:created>
  <dcterms:modified xsi:type="dcterms:W3CDTF">2020-08-20T19:54:31Z</dcterms:modified>
</cp:coreProperties>
</file>